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2" r:id="rId2"/>
  </p:sldMasterIdLst>
  <p:notesMasterIdLst>
    <p:notesMasterId r:id="rId4"/>
  </p:notesMasterIdLst>
  <p:handoutMasterIdLst>
    <p:handoutMasterId r:id="rId5"/>
  </p:handoutMasterIdLst>
  <p:sldIdLst>
    <p:sldId id="43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6509A5B-7F47-464A-B0F5-8419F719DEBB}">
          <p14:sldIdLst>
            <p14:sldId id="261"/>
            <p14:sldId id="257"/>
            <p14:sldId id="271"/>
            <p14:sldId id="272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4"/>
            <p14:sldId id="283"/>
            <p14:sldId id="285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88"/>
            <p14:sldId id="297"/>
            <p14:sldId id="29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5" autoAdjust="0"/>
    <p:restoredTop sz="88351" autoAdjust="0"/>
  </p:normalViewPr>
  <p:slideViewPr>
    <p:cSldViewPr snapToGrid="0">
      <p:cViewPr>
        <p:scale>
          <a:sx n="70" d="100"/>
          <a:sy n="70" d="100"/>
        </p:scale>
        <p:origin x="-14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Driven by Chemistry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Driven by 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C7F5-88DB-4017-84BF-71D1A8F4B91C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Driven by chemistry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8" name="Group 7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Connector 62"/>
          <p:cNvCxnSpPr/>
          <p:nvPr userDrawn="1"/>
        </p:nvCxnSpPr>
        <p:spPr>
          <a:xfrm>
            <a:off x="971551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189E-8917-4DA0-941C-954BDA917F25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793C-D9D9-4F12-98F4-160D1940E25C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9B81-B491-4DBA-B742-0FC433E5CD57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Driven by chemistry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A920-3B0F-40B7-9C52-5569D1020B13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Driven by chemistry</a:t>
            </a:r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Connector 62"/>
          <p:cNvCxnSpPr/>
          <p:nvPr userDrawn="1"/>
        </p:nvCxnSpPr>
        <p:spPr>
          <a:xfrm>
            <a:off x="971551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B93-6CFC-4AD6-9A6F-D2AB2F596E63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0132-8067-4E80-84F1-31D4559B4E0B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03DF-C40E-4AF8-9678-FB1DA092C4C8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299C-3F5A-4AC0-8CD2-DB36D0B323BA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AB6-803E-4B4F-8BB0-06666E3FC838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Driven by chemistry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9" name="Straight Connector 4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3" name="Straight Connector 3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64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393F-1343-4F85-B923-FA6D5A9546DB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Driven by chemistry</a:t>
            </a:r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749C1-E9D4-4A20-8862-A58D439EDB5C}" type="datetime1">
              <a:rPr lang="en-US" smtClean="0"/>
              <a:pPr/>
              <a:t>10/1/2017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Driven by chemistry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1169" y="1083270"/>
            <a:ext cx="8305800" cy="45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815" y="1720992"/>
          <a:ext cx="8766412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3594"/>
                <a:gridCol w="44628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Process Development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Comprehensive investigations for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Scalable Process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Structure elucidation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Cost-optimized routes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Impurities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Synthesis of impurities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Polymorphs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Analytical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Hydrates and Solvates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Method development and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Protection of Intellectual Property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73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Cleaning methods and validation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Kilo-lab, Pilot Plant, Commercial-scale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Chiral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Analysis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Residual solvents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Backward Integration from basic stages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In-process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Expertise in rapid technology transfer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Project management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through cross functional project teams</a:t>
                      </a:r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6604" y="1187357"/>
            <a:ext cx="85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INTEGRATED SERVICES IN CHEMICAL DEVELOPMENT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G K REDDY\Desktop\Lantech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8318" y="0"/>
            <a:ext cx="1395682" cy="49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80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2014-04-30T21:45:33Z</dcterms:created>
  <dcterms:modified xsi:type="dcterms:W3CDTF">2017-10-01T03:20:40Z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